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78" r:id="rId1"/>
  </p:sldMasterIdLst>
  <p:sldIdLst>
    <p:sldId id="256" r:id="rId2"/>
    <p:sldId id="257" r:id="rId3"/>
    <p:sldId id="258" r:id="rId4"/>
    <p:sldId id="271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985280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794814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388591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1911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2695238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527072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6326205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990274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902769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037920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4214018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117588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1104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68571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48187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648233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944049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B6688-A718-40AF-83B0-359E6286E7D1}" type="datetimeFigureOut">
              <a:rPr lang="en-SI" smtClean="0"/>
              <a:t>24/04/2022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E9091-43AA-4E61-BE22-7830B8C9D4F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473884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ameleon.si/dodatna-oprema/pametni-dom/pametni-dom-pametni-infrardeci-vmesnik-chameleon-smart-home.htm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.hbs.edu/platform-rctom/submission/if-this-then-that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home.io/blog/what-is-a-smart-home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visioforce.com/smarthome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laubergventilatoren.de/en/product/vento-expert-a50-1-s10-w-v2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de/generation-Smart-speaker-Alexa-Glacier/dp/B084J4KZ8J/ref=sr_1_5_sspa?adgrpid=81834559333&amp;gclid=Cj0KCQjw6pOTBhCTARIsAHF23fLdastbCzXCozGKpZMT_tDuJnBXF0O1796rHk-jWizJAm9IobAcHs0aAhgmEALw_wcB&amp;hvadid=394638850771&amp;hvdev=c&amp;hvlocphy=1012159&amp;hvnetw=g&amp;hvqmt=b&amp;hvrand=11343399433787450566&amp;hvtargid=kwd-365855427029&amp;hydadcr=3583_1967033&amp;keywords=alexa+echo+%2B+dot&amp;qid=1650795627&amp;sr=8-5-spons&amp;psc=1&amp;spLa=ZW5jcnlwdGVkUXVhbGlmaWVyPUEzOFpTSE42UFBORkVYJmVuY3J5cHRlZElkPUEwMzM0ODAxMzBGQ08yUllFWjAmZW5jcnlwdGVkQWRJZD1BMDg3MTcwOTJJRUU1WVZKN0hPWjUmd2lkZ2V0TmFtZT1zcF9tdGYmYWN0aW9uPWNsaWNrUmVkaXJlY3QmZG9Ob3RMb2dDbGljaz10cnV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768B1-CD6D-43EC-BA94-75A4190ED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dirty="0"/>
              <a:t>KRMILJENJE, REGULACIJA, NADZOR PROCESOV</a:t>
            </a:r>
            <a:br>
              <a:rPr lang="en-GB" dirty="0"/>
            </a:br>
            <a:br>
              <a:rPr lang="en-GB" dirty="0"/>
            </a:br>
            <a:r>
              <a:rPr lang="en-GB" dirty="0" err="1"/>
              <a:t>Povezava</a:t>
            </a:r>
            <a:r>
              <a:rPr lang="en-GB" dirty="0"/>
              <a:t> </a:t>
            </a:r>
            <a:r>
              <a:rPr lang="en-GB" dirty="0" err="1"/>
              <a:t>naprave</a:t>
            </a:r>
            <a:r>
              <a:rPr lang="en-GB" dirty="0"/>
              <a:t> v </a:t>
            </a:r>
            <a:r>
              <a:rPr lang="en-GB" dirty="0" err="1"/>
              <a:t>pametni</a:t>
            </a:r>
            <a:r>
              <a:rPr lang="en-GB" dirty="0"/>
              <a:t> </a:t>
            </a:r>
            <a:r>
              <a:rPr lang="en-GB" dirty="0" err="1"/>
              <a:t>dom</a:t>
            </a:r>
            <a:endParaRPr lang="en-SI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4BBDD5-5E10-4AA3-8CC5-D3BCFBD442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GB" dirty="0"/>
              <a:t>(</a:t>
            </a:r>
            <a:r>
              <a:rPr lang="en-GB" dirty="0" err="1"/>
              <a:t>zagovor</a:t>
            </a:r>
            <a:r>
              <a:rPr lang="en-GB" dirty="0"/>
              <a:t> in </a:t>
            </a:r>
            <a:r>
              <a:rPr lang="en-GB" dirty="0" err="1"/>
              <a:t>predstavitev</a:t>
            </a:r>
            <a:r>
              <a:rPr lang="en-GB" dirty="0"/>
              <a:t> </a:t>
            </a:r>
            <a:r>
              <a:rPr lang="en-GB" dirty="0" err="1"/>
              <a:t>maturitetn</a:t>
            </a:r>
            <a:r>
              <a:rPr lang="en-GB" dirty="0"/>
              <a:t> </a:t>
            </a:r>
            <a:r>
              <a:rPr lang="en-GB" dirty="0" err="1"/>
              <a:t>seminarske</a:t>
            </a:r>
            <a:r>
              <a:rPr lang="en-GB" dirty="0"/>
              <a:t> </a:t>
            </a:r>
            <a:r>
              <a:rPr lang="en-GB" dirty="0" err="1"/>
              <a:t>naloge</a:t>
            </a:r>
            <a:r>
              <a:rPr lang="en-GB" dirty="0"/>
              <a:t>)</a:t>
            </a:r>
          </a:p>
          <a:p>
            <a:pPr algn="ctr"/>
            <a:r>
              <a:rPr lang="en-GB" dirty="0" err="1"/>
              <a:t>Avtor</a:t>
            </a:r>
            <a:r>
              <a:rPr lang="en-GB" dirty="0"/>
              <a:t>: </a:t>
            </a:r>
            <a:r>
              <a:rPr lang="en-GB" dirty="0" err="1"/>
              <a:t>andraž</a:t>
            </a:r>
            <a:r>
              <a:rPr lang="en-GB" dirty="0"/>
              <a:t> Svete</a:t>
            </a:r>
            <a:br>
              <a:rPr lang="en-GB" dirty="0"/>
            </a:br>
            <a:r>
              <a:rPr lang="en-GB" dirty="0"/>
              <a:t>Mentor: </a:t>
            </a:r>
            <a:r>
              <a:rPr lang="en-GB" dirty="0" err="1"/>
              <a:t>dr.</a:t>
            </a:r>
            <a:r>
              <a:rPr lang="en-GB" dirty="0"/>
              <a:t> albert </a:t>
            </a:r>
            <a:r>
              <a:rPr lang="en-GB" dirty="0" err="1"/>
              <a:t>zorko</a:t>
            </a:r>
            <a:r>
              <a:rPr lang="en-GB" dirty="0"/>
              <a:t>, univ. dipl. </a:t>
            </a:r>
            <a:r>
              <a:rPr lang="en-GB" dirty="0" err="1"/>
              <a:t>Inž</a:t>
            </a:r>
            <a:r>
              <a:rPr lang="en-GB" dirty="0"/>
              <a:t>. </a:t>
            </a:r>
            <a:r>
              <a:rPr lang="en-GB" dirty="0" err="1"/>
              <a:t>Elek</a:t>
            </a:r>
            <a:r>
              <a:rPr lang="en-GB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51082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B41EE-0458-4E2E-A1FC-E04695EF2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PRAktični</a:t>
            </a:r>
            <a:r>
              <a:rPr lang="en-GB" dirty="0"/>
              <a:t> del - Problem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E671A-A413-43A4-A3FB-689A8B877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Sistem</a:t>
            </a:r>
            <a:r>
              <a:rPr lang="en-GB" dirty="0"/>
              <a:t> Alexa in </a:t>
            </a:r>
            <a:r>
              <a:rPr lang="en-GB" dirty="0" err="1"/>
              <a:t>prezračevanje</a:t>
            </a:r>
            <a:r>
              <a:rPr lang="en-GB" dirty="0"/>
              <a:t> Vento NISTA </a:t>
            </a:r>
            <a:r>
              <a:rPr lang="en-GB" dirty="0" err="1"/>
              <a:t>kompatibilna</a:t>
            </a:r>
            <a:endParaRPr lang="en-GB" dirty="0"/>
          </a:p>
          <a:p>
            <a:r>
              <a:rPr lang="en-GB" dirty="0" err="1"/>
              <a:t>Porebujemo</a:t>
            </a:r>
            <a:r>
              <a:rPr lang="en-GB" dirty="0"/>
              <a:t> </a:t>
            </a:r>
            <a:r>
              <a:rPr lang="en-GB" dirty="0" err="1"/>
              <a:t>posrednika</a:t>
            </a:r>
            <a:r>
              <a:rPr lang="en-GB" dirty="0"/>
              <a:t> oz. most med </a:t>
            </a:r>
            <a:r>
              <a:rPr lang="en-GB" dirty="0" err="1"/>
              <a:t>sistemoma</a:t>
            </a:r>
            <a:r>
              <a:rPr lang="en-GB" dirty="0"/>
              <a:t> (</a:t>
            </a:r>
            <a:r>
              <a:rPr lang="en-GB" dirty="0" err="1"/>
              <a:t>angl.</a:t>
            </a:r>
            <a:r>
              <a:rPr lang="en-GB" dirty="0"/>
              <a:t> “bridge”)</a:t>
            </a:r>
          </a:p>
          <a:p>
            <a:r>
              <a:rPr lang="en-GB" dirty="0" err="1"/>
              <a:t>Več</a:t>
            </a:r>
            <a:r>
              <a:rPr lang="en-GB" dirty="0"/>
              <a:t> </a:t>
            </a:r>
            <a:r>
              <a:rPr lang="en-GB" dirty="0" err="1"/>
              <a:t>opcij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86364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DEE85-5873-478F-8358-C19539C53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Praktični</a:t>
            </a:r>
            <a:r>
              <a:rPr lang="en-GB" dirty="0"/>
              <a:t> del - </a:t>
            </a:r>
            <a:r>
              <a:rPr lang="en-GB" dirty="0" err="1"/>
              <a:t>rešitev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FBA7B-512B-42DC-9179-5F191D959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Aplikacijsko</a:t>
            </a:r>
            <a:r>
              <a:rPr lang="en-GB" dirty="0"/>
              <a:t> </a:t>
            </a:r>
            <a:r>
              <a:rPr lang="en-GB" dirty="0" err="1"/>
              <a:t>okolje</a:t>
            </a:r>
            <a:r>
              <a:rPr lang="en-GB" dirty="0"/>
              <a:t> Smart Life</a:t>
            </a:r>
          </a:p>
          <a:p>
            <a:r>
              <a:rPr lang="en-GB" dirty="0" err="1"/>
              <a:t>Pamatni</a:t>
            </a:r>
            <a:r>
              <a:rPr lang="en-GB" dirty="0"/>
              <a:t> IR </a:t>
            </a:r>
            <a:r>
              <a:rPr lang="en-GB" dirty="0" err="1"/>
              <a:t>vmesnik</a:t>
            </a:r>
            <a:r>
              <a:rPr lang="en-GB" dirty="0"/>
              <a:t> Chameleon</a:t>
            </a:r>
          </a:p>
          <a:p>
            <a:r>
              <a:rPr lang="en-GB" dirty="0"/>
              <a:t>IR – </a:t>
            </a:r>
            <a:r>
              <a:rPr lang="en-GB" dirty="0" err="1"/>
              <a:t>infrardeča</a:t>
            </a:r>
            <a:r>
              <a:rPr lang="en-GB" dirty="0"/>
              <a:t> </a:t>
            </a:r>
            <a:r>
              <a:rPr lang="en-GB" dirty="0" err="1"/>
              <a:t>svetloba</a:t>
            </a:r>
            <a:r>
              <a:rPr lang="en-GB" dirty="0"/>
              <a:t> – standard za </a:t>
            </a:r>
            <a:r>
              <a:rPr lang="en-GB" dirty="0" err="1"/>
              <a:t>daljinske</a:t>
            </a:r>
            <a:r>
              <a:rPr lang="en-GB" dirty="0"/>
              <a:t> </a:t>
            </a:r>
            <a:r>
              <a:rPr lang="en-GB" dirty="0" err="1"/>
              <a:t>upravljalnike</a:t>
            </a:r>
            <a:endParaRPr lang="en-GB" dirty="0"/>
          </a:p>
          <a:p>
            <a:pPr lvl="1"/>
            <a:r>
              <a:rPr lang="en-GB" dirty="0" err="1"/>
              <a:t>Elektromagnetni</a:t>
            </a:r>
            <a:r>
              <a:rPr lang="en-GB" dirty="0"/>
              <a:t> </a:t>
            </a:r>
            <a:r>
              <a:rPr lang="en-GB" dirty="0" err="1"/>
              <a:t>valovi</a:t>
            </a:r>
            <a:r>
              <a:rPr lang="en-GB" dirty="0"/>
              <a:t>, </a:t>
            </a:r>
            <a:r>
              <a:rPr lang="en-GB" dirty="0" err="1"/>
              <a:t>daljša</a:t>
            </a:r>
            <a:r>
              <a:rPr lang="en-GB" dirty="0"/>
              <a:t> </a:t>
            </a:r>
            <a:r>
              <a:rPr lang="en-GB" dirty="0" err="1"/>
              <a:t>valovna</a:t>
            </a:r>
            <a:r>
              <a:rPr lang="en-GB" dirty="0"/>
              <a:t> </a:t>
            </a:r>
            <a:r>
              <a:rPr lang="en-GB" dirty="0" err="1"/>
              <a:t>dolžina</a:t>
            </a:r>
            <a:r>
              <a:rPr lang="en-GB" dirty="0"/>
              <a:t> (300GHz – 430THz) – </a:t>
            </a:r>
            <a:r>
              <a:rPr lang="en-GB" dirty="0" err="1"/>
              <a:t>očem</a:t>
            </a:r>
            <a:r>
              <a:rPr lang="en-GB" dirty="0"/>
              <a:t> </a:t>
            </a:r>
            <a:r>
              <a:rPr lang="en-GB" dirty="0" err="1"/>
              <a:t>nevidna</a:t>
            </a: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2FFC14-5E1C-4D27-B00B-308FC5E3E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259" y="4020344"/>
            <a:ext cx="3056021" cy="30560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CD9A82-50CC-4204-AB60-249A8610B5FE}"/>
              </a:ext>
            </a:extLst>
          </p:cNvPr>
          <p:cNvSpPr txBox="1"/>
          <p:nvPr/>
        </p:nvSpPr>
        <p:spPr>
          <a:xfrm>
            <a:off x="4427621" y="5688531"/>
            <a:ext cx="36961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Slika</a:t>
            </a:r>
            <a:r>
              <a:rPr lang="en-GB" dirty="0"/>
              <a:t> 5: IR </a:t>
            </a:r>
            <a:r>
              <a:rPr lang="en-GB" dirty="0" err="1"/>
              <a:t>vmesnik</a:t>
            </a:r>
            <a:r>
              <a:rPr lang="en-GB" dirty="0"/>
              <a:t> Chameleon,</a:t>
            </a:r>
            <a:br>
              <a:rPr lang="en-GB" dirty="0"/>
            </a:br>
            <a:r>
              <a:rPr lang="en-GB" dirty="0" err="1"/>
              <a:t>Vir</a:t>
            </a:r>
            <a:r>
              <a:rPr lang="en-GB" dirty="0"/>
              <a:t>: </a:t>
            </a:r>
            <a:r>
              <a:rPr lang="de-DE" dirty="0" err="1">
                <a:hlinkClick r:id="rId3"/>
              </a:rPr>
              <a:t>Pametni</a:t>
            </a:r>
            <a:r>
              <a:rPr lang="de-DE" dirty="0">
                <a:hlinkClick r:id="rId3"/>
              </a:rPr>
              <a:t> </a:t>
            </a:r>
            <a:r>
              <a:rPr lang="de-DE" dirty="0" err="1">
                <a:hlinkClick r:id="rId3"/>
              </a:rPr>
              <a:t>dom</a:t>
            </a:r>
            <a:r>
              <a:rPr lang="de-DE" dirty="0">
                <a:hlinkClick r:id="rId3"/>
              </a:rPr>
              <a:t> - </a:t>
            </a:r>
            <a:r>
              <a:rPr lang="de-DE" dirty="0" err="1">
                <a:hlinkClick r:id="rId3"/>
              </a:rPr>
              <a:t>Pametni</a:t>
            </a:r>
            <a:r>
              <a:rPr lang="de-DE" dirty="0">
                <a:hlinkClick r:id="rId3"/>
              </a:rPr>
              <a:t> </a:t>
            </a:r>
            <a:r>
              <a:rPr lang="de-DE" dirty="0" err="1">
                <a:hlinkClick r:id="rId3"/>
              </a:rPr>
              <a:t>infrardeči</a:t>
            </a:r>
            <a:r>
              <a:rPr lang="de-DE" dirty="0">
                <a:hlinkClick r:id="rId3"/>
              </a:rPr>
              <a:t> </a:t>
            </a:r>
            <a:r>
              <a:rPr lang="de-DE" dirty="0" err="1">
                <a:hlinkClick r:id="rId3"/>
              </a:rPr>
              <a:t>vmesnik</a:t>
            </a:r>
            <a:r>
              <a:rPr lang="de-DE" dirty="0">
                <a:hlinkClick r:id="rId3"/>
              </a:rPr>
              <a:t> - </a:t>
            </a:r>
            <a:r>
              <a:rPr lang="de-DE" dirty="0" err="1">
                <a:hlinkClick r:id="rId3"/>
              </a:rPr>
              <a:t>Chameleon</a:t>
            </a:r>
            <a:r>
              <a:rPr lang="de-DE" dirty="0">
                <a:hlinkClick r:id="rId3"/>
              </a:rPr>
              <a:t> Smart Home</a:t>
            </a:r>
            <a:r>
              <a:rPr lang="de-DE" dirty="0"/>
              <a:t> 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958479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CA40D-C95C-4B77-A6C4-80E62D2AF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Praktični</a:t>
            </a:r>
            <a:r>
              <a:rPr lang="en-GB" dirty="0"/>
              <a:t> del – </a:t>
            </a:r>
            <a:r>
              <a:rPr lang="en-GB" dirty="0" err="1"/>
              <a:t>sinhronizacija</a:t>
            </a:r>
            <a:r>
              <a:rPr lang="en-GB" dirty="0"/>
              <a:t> </a:t>
            </a:r>
            <a:r>
              <a:rPr lang="en-GB" dirty="0" err="1"/>
              <a:t>Ir</a:t>
            </a:r>
            <a:r>
              <a:rPr lang="en-GB" dirty="0"/>
              <a:t> </a:t>
            </a:r>
            <a:r>
              <a:rPr lang="en-GB" dirty="0" err="1"/>
              <a:t>daljinskega</a:t>
            </a:r>
            <a:r>
              <a:rPr lang="en-GB" dirty="0"/>
              <a:t> </a:t>
            </a:r>
            <a:r>
              <a:rPr lang="en-GB" dirty="0" err="1"/>
              <a:t>upravljalnka</a:t>
            </a:r>
            <a:r>
              <a:rPr lang="en-GB" dirty="0"/>
              <a:t> z IR </a:t>
            </a:r>
            <a:r>
              <a:rPr lang="en-GB" dirty="0" err="1"/>
              <a:t>vmesnikom</a:t>
            </a:r>
            <a:endParaRPr lang="en-S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4123B1-8952-4A6E-886B-A9FAEE00B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245" y="1941076"/>
            <a:ext cx="2268101" cy="45102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917F5B-ADA5-45CE-8247-8C0F54524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178" y="1941076"/>
            <a:ext cx="2242180" cy="45102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ABE6D-5A62-4A63-877F-7F52555F4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412" y="1938248"/>
            <a:ext cx="2268101" cy="45130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0364A7-2A68-4618-AE47-C5274584EC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8424" y="1938247"/>
            <a:ext cx="2287654" cy="451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040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E340-EB27-4E78-B374-0BCC4D0EF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PRAktični</a:t>
            </a:r>
            <a:r>
              <a:rPr lang="en-GB" dirty="0"/>
              <a:t> del – </a:t>
            </a:r>
            <a:r>
              <a:rPr lang="en-GB" dirty="0" err="1"/>
              <a:t>povezava</a:t>
            </a:r>
            <a:r>
              <a:rPr lang="en-GB" dirty="0"/>
              <a:t> med </a:t>
            </a:r>
            <a:r>
              <a:rPr lang="en-GB" dirty="0" err="1"/>
              <a:t>okolji</a:t>
            </a:r>
            <a:r>
              <a:rPr lang="en-GB" dirty="0"/>
              <a:t> smart life in amazon </a:t>
            </a:r>
            <a:r>
              <a:rPr lang="en-GB" dirty="0" err="1"/>
              <a:t>alexa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AF728-81BF-43D0-902D-5C9096422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Povezava</a:t>
            </a:r>
            <a:r>
              <a:rPr lang="en-GB" dirty="0"/>
              <a:t> </a:t>
            </a:r>
            <a:r>
              <a:rPr lang="en-GB" dirty="0" err="1"/>
              <a:t>pripadajočih</a:t>
            </a:r>
            <a:r>
              <a:rPr lang="en-GB" dirty="0"/>
              <a:t> </a:t>
            </a:r>
            <a:r>
              <a:rPr lang="en-GB" dirty="0" err="1"/>
              <a:t>računov</a:t>
            </a:r>
            <a:endParaRPr lang="en-GB" dirty="0"/>
          </a:p>
          <a:p>
            <a:r>
              <a:rPr lang="en-GB" dirty="0" err="1"/>
              <a:t>Zavihek</a:t>
            </a:r>
            <a:r>
              <a:rPr lang="en-GB" dirty="0"/>
              <a:t> SKILLS</a:t>
            </a:r>
          </a:p>
          <a:p>
            <a:r>
              <a:rPr lang="en-GB" dirty="0"/>
              <a:t>Plug-in – </a:t>
            </a:r>
            <a:r>
              <a:rPr lang="en-GB" dirty="0" err="1"/>
              <a:t>vtičnik</a:t>
            </a:r>
            <a:r>
              <a:rPr lang="en-GB" dirty="0"/>
              <a:t> je </a:t>
            </a:r>
            <a:r>
              <a:rPr lang="en-GB" dirty="0" err="1"/>
              <a:t>komponenta</a:t>
            </a:r>
            <a:r>
              <a:rPr lang="en-GB" dirty="0"/>
              <a:t> </a:t>
            </a:r>
            <a:r>
              <a:rPr lang="en-GB" dirty="0" err="1"/>
              <a:t>programske</a:t>
            </a:r>
            <a:r>
              <a:rPr lang="en-GB" dirty="0"/>
              <a:t> </a:t>
            </a:r>
            <a:r>
              <a:rPr lang="en-GB" dirty="0" err="1"/>
              <a:t>opreme</a:t>
            </a:r>
            <a:r>
              <a:rPr lang="en-GB" dirty="0"/>
              <a:t>, ki </a:t>
            </a:r>
            <a:r>
              <a:rPr lang="en-GB" dirty="0" err="1"/>
              <a:t>doda</a:t>
            </a:r>
            <a:r>
              <a:rPr lang="en-GB" dirty="0"/>
              <a:t> </a:t>
            </a:r>
            <a:r>
              <a:rPr lang="en-GB" dirty="0" err="1"/>
              <a:t>specifične</a:t>
            </a:r>
            <a:r>
              <a:rPr lang="en-GB" dirty="0"/>
              <a:t> </a:t>
            </a:r>
            <a:r>
              <a:rPr lang="en-GB" dirty="0" err="1"/>
              <a:t>funkcije</a:t>
            </a:r>
            <a:r>
              <a:rPr lang="en-GB" dirty="0"/>
              <a:t> </a:t>
            </a:r>
            <a:r>
              <a:rPr lang="en-GB" dirty="0" err="1"/>
              <a:t>nekega</a:t>
            </a:r>
            <a:r>
              <a:rPr lang="en-GB" dirty="0"/>
              <a:t> “</a:t>
            </a:r>
            <a:r>
              <a:rPr lang="en-GB" dirty="0" err="1"/>
              <a:t>tretjega</a:t>
            </a:r>
            <a:r>
              <a:rPr lang="en-GB" dirty="0"/>
              <a:t>” </a:t>
            </a:r>
            <a:r>
              <a:rPr lang="en-GB" dirty="0" err="1"/>
              <a:t>programa</a:t>
            </a:r>
            <a:r>
              <a:rPr lang="en-GB" dirty="0"/>
              <a:t> v </a:t>
            </a:r>
            <a:r>
              <a:rPr lang="en-GB" dirty="0" err="1"/>
              <a:t>že</a:t>
            </a:r>
            <a:r>
              <a:rPr lang="en-GB" dirty="0"/>
              <a:t> </a:t>
            </a:r>
            <a:r>
              <a:rPr lang="en-GB" dirty="0" err="1"/>
              <a:t>obstoječi</a:t>
            </a:r>
            <a:r>
              <a:rPr lang="en-GB" dirty="0"/>
              <a:t> program. To </a:t>
            </a:r>
            <a:r>
              <a:rPr lang="en-GB" dirty="0" err="1"/>
              <a:t>omogoča</a:t>
            </a:r>
            <a:r>
              <a:rPr lang="en-GB" dirty="0"/>
              <a:t> “</a:t>
            </a:r>
            <a:r>
              <a:rPr lang="en-GB" dirty="0" err="1"/>
              <a:t>tretjim</a:t>
            </a:r>
            <a:r>
              <a:rPr lang="en-GB" dirty="0"/>
              <a:t>” </a:t>
            </a:r>
            <a:r>
              <a:rPr lang="en-GB" dirty="0" err="1"/>
              <a:t>razvojalcem</a:t>
            </a:r>
            <a:r>
              <a:rPr lang="en-GB" dirty="0"/>
              <a:t>, da </a:t>
            </a:r>
            <a:r>
              <a:rPr lang="en-GB" dirty="0" err="1"/>
              <a:t>neki</a:t>
            </a:r>
            <a:r>
              <a:rPr lang="en-GB" dirty="0"/>
              <a:t> </a:t>
            </a:r>
            <a:r>
              <a:rPr lang="en-GB" dirty="0" err="1"/>
              <a:t>aplikaciji</a:t>
            </a:r>
            <a:r>
              <a:rPr lang="en-GB" dirty="0"/>
              <a:t> </a:t>
            </a:r>
            <a:r>
              <a:rPr lang="en-GB" dirty="0" err="1"/>
              <a:t>oziroma</a:t>
            </a:r>
            <a:r>
              <a:rPr lang="en-GB" dirty="0"/>
              <a:t> </a:t>
            </a:r>
            <a:r>
              <a:rPr lang="en-GB" dirty="0" err="1"/>
              <a:t>programu</a:t>
            </a:r>
            <a:r>
              <a:rPr lang="en-GB" dirty="0"/>
              <a:t> </a:t>
            </a:r>
            <a:r>
              <a:rPr lang="en-GB" dirty="0" err="1"/>
              <a:t>dodajo</a:t>
            </a:r>
            <a:r>
              <a:rPr lang="en-GB" dirty="0"/>
              <a:t> </a:t>
            </a:r>
            <a:r>
              <a:rPr lang="en-GB" dirty="0" err="1"/>
              <a:t>svoje</a:t>
            </a:r>
            <a:r>
              <a:rPr lang="en-GB" dirty="0"/>
              <a:t> </a:t>
            </a:r>
            <a:r>
              <a:rPr lang="en-GB" dirty="0" err="1"/>
              <a:t>funkcije</a:t>
            </a:r>
            <a:r>
              <a:rPr lang="en-GB" dirty="0"/>
              <a:t>. 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824496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2366-11A8-4ABF-AE3A-891ECE844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PRAKTIČNI DEL – </a:t>
            </a:r>
            <a:r>
              <a:rPr lang="en-GB" dirty="0" err="1"/>
              <a:t>avtomatizacija</a:t>
            </a:r>
            <a:r>
              <a:rPr lang="en-GB" dirty="0"/>
              <a:t> </a:t>
            </a:r>
            <a:r>
              <a:rPr lang="en-GB" dirty="0" err="1"/>
              <a:t>procesov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D75D1-686D-4D8C-B14A-2F5ABCA6E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“IF THIS THEN THAT” </a:t>
            </a:r>
            <a:r>
              <a:rPr lang="en-GB" dirty="0" err="1"/>
              <a:t>stavki</a:t>
            </a:r>
            <a:endParaRPr lang="en-GB" dirty="0"/>
          </a:p>
          <a:p>
            <a:r>
              <a:rPr lang="en-GB" dirty="0" err="1"/>
              <a:t>Rutine</a:t>
            </a:r>
            <a:r>
              <a:rPr lang="en-GB" dirty="0"/>
              <a:t> (</a:t>
            </a:r>
            <a:r>
              <a:rPr lang="en-GB" dirty="0" err="1"/>
              <a:t>angl.</a:t>
            </a:r>
            <a:r>
              <a:rPr lang="en-GB" dirty="0"/>
              <a:t> Routines)</a:t>
            </a:r>
          </a:p>
          <a:p>
            <a:r>
              <a:rPr lang="en-GB" dirty="0" err="1"/>
              <a:t>Pogoj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dogodek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6EC6D-E28A-4EB5-A2E3-02195F576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7403" y="2344202"/>
            <a:ext cx="5423385" cy="25221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BF81F8-4A14-4A5F-83EB-9279700358FE}"/>
              </a:ext>
            </a:extLst>
          </p:cNvPr>
          <p:cNvSpPr txBox="1"/>
          <p:nvPr/>
        </p:nvSpPr>
        <p:spPr>
          <a:xfrm>
            <a:off x="5087403" y="4866323"/>
            <a:ext cx="478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Slika</a:t>
            </a:r>
            <a:r>
              <a:rPr lang="en-GB" dirty="0"/>
              <a:t> 6: </a:t>
            </a:r>
            <a:r>
              <a:rPr lang="en-GB" dirty="0" err="1"/>
              <a:t>struktura</a:t>
            </a:r>
            <a:r>
              <a:rPr lang="en-GB" dirty="0"/>
              <a:t> IFTTT Stavka, </a:t>
            </a:r>
            <a:br>
              <a:rPr lang="en-GB" dirty="0"/>
            </a:br>
            <a:r>
              <a:rPr lang="en-GB" dirty="0" err="1"/>
              <a:t>Vir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If this, then that! - Technology and Operations Management (hbs.edu)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6292589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1D5A2-2699-4DB0-833A-ABF43AF9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Praktični</a:t>
            </a:r>
            <a:r>
              <a:rPr lang="en-GB" dirty="0"/>
              <a:t> del – primer 1 – “</a:t>
            </a:r>
            <a:r>
              <a:rPr lang="en-GB" dirty="0" err="1"/>
              <a:t>živa</a:t>
            </a:r>
            <a:r>
              <a:rPr lang="en-GB" dirty="0"/>
              <a:t> </a:t>
            </a:r>
            <a:r>
              <a:rPr lang="en-GB" dirty="0" err="1"/>
              <a:t>hiša</a:t>
            </a:r>
            <a:r>
              <a:rPr lang="en-GB" dirty="0"/>
              <a:t>”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5702F-FD58-4FA3-A680-83048E97E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Name: Security </a:t>
            </a:r>
            <a:r>
              <a:rPr lang="en-GB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moden</a:t>
            </a:r>
            <a:r>
              <a:rPr lang="en-GB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</a:t>
            </a:r>
          </a:p>
          <a:p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WHEN(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Guard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Mode =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Away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&amp; 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Day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PON, SRE, PET, NED  &amp;  Time: 22:30 – 00:30)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ALEXA, DO: 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Night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Lamp = ON; 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      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Wait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15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minutes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       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Living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Room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Light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ON;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      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Wait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5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minutes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       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Night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Lamp = OFF;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       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Wait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15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mintes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       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Living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Room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Light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OFF;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END</a:t>
            </a:r>
            <a:endParaRPr lang="en-SI" sz="2000" dirty="0"/>
          </a:p>
        </p:txBody>
      </p:sp>
    </p:spTree>
    <p:extLst>
      <p:ext uri="{BB962C8B-B14F-4D97-AF65-F5344CB8AC3E}">
        <p14:creationId xmlns:p14="http://schemas.microsoft.com/office/powerpoint/2010/main" val="112346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62613-86D7-48A8-9570-0FC67510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Praktični</a:t>
            </a:r>
            <a:r>
              <a:rPr lang="en-GB" dirty="0"/>
              <a:t> del – primer 1 – “</a:t>
            </a:r>
            <a:r>
              <a:rPr lang="en-GB" dirty="0" err="1"/>
              <a:t>poletno</a:t>
            </a:r>
            <a:r>
              <a:rPr lang="en-GB" dirty="0"/>
              <a:t> </a:t>
            </a:r>
            <a:r>
              <a:rPr lang="en-GB" dirty="0" err="1"/>
              <a:t>hlajenje</a:t>
            </a:r>
            <a:r>
              <a:rPr lang="en-GB" dirty="0"/>
              <a:t>”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69F0-91ED-4882-A9A0-34B8D105E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Name: </a:t>
            </a:r>
            <a:r>
              <a:rPr lang="en-GB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CleanCold</a:t>
            </a:r>
            <a:r>
              <a:rPr lang="en-GB" sz="20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Air</a:t>
            </a:r>
            <a:r>
              <a:rPr lang="en-GB" sz="20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Sleep</a:t>
            </a:r>
            <a:endParaRPr lang="en-GB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WHEN(Time: 22:00 – 06:00  &amp; Temperatura &lt;= 20)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ALEXA, DO: 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VentoPowerALL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 ON;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	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VentoSMER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AirIN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	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VentoMODE_spalnica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1;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	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VentoMODE_sobazagoste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1;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	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VentoMODE_kuhinja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2;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	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VentoMODE_dnevnasoba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2;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		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DropIN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AlexaDevice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»zunanje hlajenje VENTO </a:t>
            </a:r>
            <a:r>
              <a:rPr lang="sl-SI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akitivirano</a:t>
            </a: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«)</a:t>
            </a:r>
            <a:b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sl-SI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	END</a:t>
            </a:r>
            <a:endParaRPr lang="en-SI" sz="2000" dirty="0"/>
          </a:p>
        </p:txBody>
      </p:sp>
    </p:spTree>
    <p:extLst>
      <p:ext uri="{BB962C8B-B14F-4D97-AF65-F5344CB8AC3E}">
        <p14:creationId xmlns:p14="http://schemas.microsoft.com/office/powerpoint/2010/main" val="33287497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6C3C8-BC66-4EA5-A635-CC110464C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Viri</a:t>
            </a:r>
            <a:r>
              <a:rPr lang="en-GB" dirty="0"/>
              <a:t> in literature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83AB2-0A5A-4999-AA7F-0E705F24D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ECE.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Kaj je pametni dom? 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Pametni dom. 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2022. </a:t>
            </a:r>
            <a:endParaRPr lang="en-SI" sz="4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ALS.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Kaj je pametni dom? 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ASL </a:t>
            </a:r>
            <a:r>
              <a:rPr lang="sl-SI" sz="48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Audio.Video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2022. </a:t>
            </a:r>
            <a:endParaRPr lang="en-SI" sz="4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Pametni sistem za pametni dom. </a:t>
            </a:r>
            <a:r>
              <a:rPr lang="sl-SI" sz="4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Verščaj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mag. Damjana Pirnar in Peter.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Ljubljana :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Media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Element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d.o.o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, 2022.</a:t>
            </a:r>
            <a:endParaRPr lang="en-SI" sz="4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sl-SI" sz="4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Molly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Edmonds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sl-SI" sz="4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Nathan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Chandler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How Smart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Homes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48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howwstuffworks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10.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May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2021. https://home.howstuffworks.com/smart-home.htm.</a:t>
            </a:r>
            <a:endParaRPr lang="en-SI" sz="4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sl-SI" sz="4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Otelco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Everything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need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know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about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smart home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technology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48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Otelco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2020. </a:t>
            </a:r>
            <a:endParaRPr lang="en-SI" sz="4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6. </a:t>
            </a:r>
            <a:r>
              <a:rPr lang="sl-SI" sz="4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Ventilatoren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sl-SI" sz="4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Blauberg</a:t>
            </a:r>
            <a:r>
              <a:rPr lang="sl-SI" sz="4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Blauberg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Vento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Expert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A50-1 S10 W V.2. </a:t>
            </a:r>
            <a:r>
              <a:rPr lang="sl-SI" sz="48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Blauberg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Ventilatoren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2021. https://blaubergventilatoren.de/en/product/vento-expert-a50-1-s10-w-v2#description.</a:t>
            </a:r>
            <a:endParaRPr lang="en-SI" sz="4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7. —.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Blauberg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Vento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Expert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A50-1 S10 W V.2 Manual. </a:t>
            </a:r>
            <a:r>
              <a:rPr lang="sl-SI" sz="48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Blauberg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48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Ventilatoren</a:t>
            </a:r>
            <a:r>
              <a:rPr lang="sl-SI" sz="4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2021. https://blaubergventilatoren.de/en/product/vento-expert-a50-1-s10-w-v2#downloads.</a:t>
            </a:r>
            <a:endParaRPr lang="en-SI" sz="4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350589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6565B-4D02-4382-AD67-609DB6567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Viri</a:t>
            </a:r>
            <a:r>
              <a:rPr lang="en-GB" dirty="0"/>
              <a:t> in </a:t>
            </a:r>
            <a:r>
              <a:rPr lang="en-GB" dirty="0" err="1"/>
              <a:t>literatura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22F99-E16C-4E8C-86A9-7AEE3C1B0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8. </a:t>
            </a:r>
            <a:r>
              <a:rPr lang="sl-SI" sz="1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sl-SI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., </a:t>
            </a:r>
            <a:r>
              <a:rPr lang="sl-SI" sz="1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sl-SI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1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Alexa on Google </a:t>
            </a:r>
            <a:r>
              <a:rPr lang="sl-SI" sz="1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Play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Google </a:t>
            </a:r>
            <a:r>
              <a:rPr lang="sl-SI" sz="12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Play</a:t>
            </a:r>
            <a:r>
              <a:rPr lang="sl-SI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Store. 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2022. https://play.google.com/store/apps/details?id=com.amazon.dee.app&amp;hl=en&amp;gl=US.</a:t>
            </a:r>
            <a:endParaRPr lang="en-SI" sz="12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9. —. </a:t>
            </a:r>
            <a:r>
              <a:rPr lang="sl-SI" sz="1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Alexa on </a:t>
            </a:r>
            <a:r>
              <a:rPr lang="sl-SI" sz="1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Store. </a:t>
            </a:r>
            <a:r>
              <a:rPr lang="sl-SI" sz="12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</a:t>
            </a:r>
            <a:r>
              <a:rPr lang="sl-SI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Store. 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2022. https://apps.apple.com/us/app/amazon-alexa/id944011620.</a:t>
            </a:r>
            <a:endParaRPr lang="en-SI" sz="12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10. </a:t>
            </a:r>
            <a:r>
              <a:rPr lang="sl-SI" sz="1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SmartLife</a:t>
            </a:r>
            <a:r>
              <a:rPr lang="sl-SI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1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SmartLife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App. </a:t>
            </a:r>
            <a:r>
              <a:rPr lang="sl-SI" sz="12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SmartLife</a:t>
            </a:r>
            <a:r>
              <a:rPr lang="sl-SI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2022. https://smart-life24.de/en/smart-life-app/.</a:t>
            </a:r>
            <a:endParaRPr lang="en-SI" sz="12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11. </a:t>
            </a:r>
            <a:r>
              <a:rPr lang="sl-SI" sz="1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Chameleon</a:t>
            </a:r>
            <a:r>
              <a:rPr lang="sl-SI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Pametni IR vmesnik. </a:t>
            </a:r>
            <a:r>
              <a:rPr lang="sl-SI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Pametni dom - </a:t>
            </a:r>
            <a:r>
              <a:rPr lang="sl-SI" sz="12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Chameleon</a:t>
            </a:r>
            <a:r>
              <a:rPr lang="sl-SI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2022. https://www.chameleon.si/dodatna-oprema/pametni-dom/pametni-dom-pametni-infrardeci-vmesnik-chameleon-smart-home.html.</a:t>
            </a:r>
            <a:endParaRPr lang="en-SI" sz="12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12. </a:t>
            </a:r>
            <a:r>
              <a:rPr lang="sl-SI" sz="1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Prevolšek</a:t>
            </a:r>
            <a:r>
              <a:rPr lang="sl-SI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Rok.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1HOME. </a:t>
            </a:r>
            <a:r>
              <a:rPr lang="sl-SI" sz="1200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  <a:r>
              <a:rPr lang="sl-SI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a smart home? . 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27. 07 2019. https://www.1home.io/blog/what-is-a-smart-home/.</a:t>
            </a:r>
            <a:endParaRPr lang="en-SI" sz="12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13. </a:t>
            </a:r>
            <a:r>
              <a:rPr lang="sl-SI" sz="1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sl-SI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., </a:t>
            </a:r>
            <a:r>
              <a:rPr lang="sl-SI" sz="1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sl-SI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1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Echo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dot 4th gen - Alexa. </a:t>
            </a:r>
            <a:r>
              <a:rPr lang="sl-SI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Amazon.de. </a:t>
            </a:r>
            <a:r>
              <a:rPr lang="sl-SI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[Elektronski] 2022. https://www.amazon.de/-/en/generation-Smart-speaker-Alexa-Twilight/dp/B084J4QQFT/ref=sr_1_1?adgrpid=81227467359&amp;gclid=CjwKCAjw6dmSBhBkEiwA_W-EoC0_EHYmJ9nZDhXEpZxiROaMeaMxAhKA72yLYGQgugrQB3IncHO2eRoCingQAvD_BwE&amp;hvadid=394620905701&amp;hvdev=c&amp;hvlocphy=9062550&amp;.</a:t>
            </a:r>
            <a:endParaRPr lang="en-SI" sz="12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SI" sz="1200" dirty="0"/>
          </a:p>
        </p:txBody>
      </p:sp>
    </p:spTree>
    <p:extLst>
      <p:ext uri="{BB962C8B-B14F-4D97-AF65-F5344CB8AC3E}">
        <p14:creationId xmlns:p14="http://schemas.microsoft.com/office/powerpoint/2010/main" val="2231910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4D970-4E95-40FA-8BDA-87006813F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Kaj</a:t>
            </a:r>
            <a:r>
              <a:rPr lang="en-GB" dirty="0"/>
              <a:t> je </a:t>
            </a:r>
            <a:r>
              <a:rPr lang="en-GB" dirty="0" err="1"/>
              <a:t>pametni</a:t>
            </a:r>
            <a:r>
              <a:rPr lang="en-GB" dirty="0"/>
              <a:t> </a:t>
            </a:r>
            <a:r>
              <a:rPr lang="en-GB" dirty="0" err="1"/>
              <a:t>dom</a:t>
            </a:r>
            <a:r>
              <a:rPr lang="en-GB" dirty="0"/>
              <a:t>?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77A43-9A7D-4471-A437-E3B65395A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Angl. “Smart Home” </a:t>
            </a:r>
          </a:p>
          <a:p>
            <a:r>
              <a:rPr lang="en-GB" dirty="0" err="1"/>
              <a:t>Centralizirano</a:t>
            </a:r>
            <a:r>
              <a:rPr lang="en-GB" dirty="0"/>
              <a:t> </a:t>
            </a:r>
            <a:r>
              <a:rPr lang="en-GB" dirty="0" err="1"/>
              <a:t>krmiljenje</a:t>
            </a:r>
            <a:r>
              <a:rPr lang="en-GB" dirty="0"/>
              <a:t> </a:t>
            </a:r>
          </a:p>
          <a:p>
            <a:r>
              <a:rPr lang="en-GB" dirty="0" err="1"/>
              <a:t>Oddaljen</a:t>
            </a:r>
            <a:r>
              <a:rPr lang="en-GB" dirty="0"/>
              <a:t> </a:t>
            </a:r>
            <a:r>
              <a:rPr lang="en-GB" dirty="0" err="1"/>
              <a:t>dostop</a:t>
            </a:r>
            <a:endParaRPr lang="en-GB" dirty="0"/>
          </a:p>
          <a:p>
            <a:r>
              <a:rPr lang="en-GB" dirty="0" err="1"/>
              <a:t>Avtomatizacijia</a:t>
            </a:r>
            <a:endParaRPr lang="en-GB" dirty="0"/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E415C5-A318-44B1-B8DC-D8C33C7F2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861" y="2011679"/>
            <a:ext cx="4408371" cy="33062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3564A0-D9F3-4DB1-AEF1-480F6A4AF74B}"/>
              </a:ext>
            </a:extLst>
          </p:cNvPr>
          <p:cNvSpPr txBox="1"/>
          <p:nvPr/>
        </p:nvSpPr>
        <p:spPr>
          <a:xfrm>
            <a:off x="5563402" y="5317957"/>
            <a:ext cx="3756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Slika</a:t>
            </a:r>
            <a:r>
              <a:rPr lang="en-GB" dirty="0"/>
              <a:t> 1: </a:t>
            </a:r>
            <a:r>
              <a:rPr lang="en-GB" dirty="0" err="1"/>
              <a:t>Pametni</a:t>
            </a:r>
            <a:r>
              <a:rPr lang="en-GB" dirty="0"/>
              <a:t> </a:t>
            </a:r>
            <a:r>
              <a:rPr lang="en-GB" dirty="0" err="1"/>
              <a:t>dom</a:t>
            </a:r>
            <a:r>
              <a:rPr lang="en-GB" dirty="0"/>
              <a:t>, </a:t>
            </a:r>
            <a:br>
              <a:rPr lang="en-GB" dirty="0"/>
            </a:br>
            <a:r>
              <a:rPr lang="en-GB" dirty="0" err="1"/>
              <a:t>Vir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What is a smart home? (1home.io)</a:t>
            </a:r>
            <a:r>
              <a:rPr lang="en-GB" dirty="0"/>
              <a:t> 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314556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A41FF-E262-45F5-9D42-356E99391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Katere</a:t>
            </a:r>
            <a:r>
              <a:rPr lang="en-GB" dirty="0"/>
              <a:t> </a:t>
            </a:r>
            <a:r>
              <a:rPr lang="en-GB" dirty="0" err="1"/>
              <a:t>naprave</a:t>
            </a:r>
            <a:r>
              <a:rPr lang="en-GB" dirty="0"/>
              <a:t> </a:t>
            </a:r>
            <a:r>
              <a:rPr lang="en-GB" dirty="0" err="1"/>
              <a:t>lahko</a:t>
            </a:r>
            <a:r>
              <a:rPr lang="en-GB" dirty="0"/>
              <a:t> </a:t>
            </a:r>
            <a:r>
              <a:rPr lang="en-GB" dirty="0" err="1"/>
              <a:t>povežemo</a:t>
            </a:r>
            <a:r>
              <a:rPr lang="en-GB" dirty="0"/>
              <a:t> v </a:t>
            </a:r>
            <a:r>
              <a:rPr lang="en-GB" dirty="0" err="1"/>
              <a:t>pametni</a:t>
            </a:r>
            <a:r>
              <a:rPr lang="en-GB" dirty="0"/>
              <a:t> </a:t>
            </a:r>
            <a:r>
              <a:rPr lang="en-GB" dirty="0" err="1"/>
              <a:t>dom</a:t>
            </a:r>
            <a:r>
              <a:rPr lang="en-GB" dirty="0"/>
              <a:t>?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9C1ED-2BA6-4DF3-96F0-2F4DE10A3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Svetilne</a:t>
            </a:r>
            <a:r>
              <a:rPr lang="en-GB" dirty="0"/>
              <a:t> </a:t>
            </a:r>
            <a:r>
              <a:rPr lang="en-GB" dirty="0" err="1"/>
              <a:t>naprave</a:t>
            </a:r>
            <a:endParaRPr lang="en-GB" dirty="0"/>
          </a:p>
          <a:p>
            <a:r>
              <a:rPr lang="en-GB" dirty="0" err="1"/>
              <a:t>Ogrevanje</a:t>
            </a:r>
            <a:r>
              <a:rPr lang="en-GB" dirty="0"/>
              <a:t>, </a:t>
            </a:r>
            <a:r>
              <a:rPr lang="en-GB" dirty="0" err="1"/>
              <a:t>prezračevanje</a:t>
            </a:r>
            <a:r>
              <a:rPr lang="en-GB" dirty="0"/>
              <a:t>, </a:t>
            </a:r>
            <a:r>
              <a:rPr lang="en-GB" dirty="0" err="1"/>
              <a:t>klimatizacija</a:t>
            </a:r>
            <a:endParaRPr lang="en-GB" dirty="0"/>
          </a:p>
          <a:p>
            <a:r>
              <a:rPr lang="en-GB" dirty="0" err="1"/>
              <a:t>Računalniki</a:t>
            </a:r>
            <a:r>
              <a:rPr lang="en-GB" dirty="0"/>
              <a:t>, </a:t>
            </a:r>
            <a:r>
              <a:rPr lang="en-GB" dirty="0" err="1"/>
              <a:t>televizorji</a:t>
            </a:r>
            <a:r>
              <a:rPr lang="en-GB" dirty="0"/>
              <a:t>, Hi-Fi</a:t>
            </a:r>
          </a:p>
          <a:p>
            <a:r>
              <a:rPr lang="en-GB" dirty="0" err="1"/>
              <a:t>Varnostne</a:t>
            </a:r>
            <a:r>
              <a:rPr lang="en-GB" dirty="0"/>
              <a:t> </a:t>
            </a:r>
            <a:r>
              <a:rPr lang="en-GB" dirty="0" err="1"/>
              <a:t>naprave</a:t>
            </a:r>
            <a:endParaRPr lang="en-GB" dirty="0"/>
          </a:p>
          <a:p>
            <a:r>
              <a:rPr lang="en-GB" dirty="0" err="1"/>
              <a:t>Različni</a:t>
            </a:r>
            <a:r>
              <a:rPr lang="en-GB" dirty="0"/>
              <a:t> </a:t>
            </a:r>
            <a:r>
              <a:rPr lang="en-GB" dirty="0" err="1"/>
              <a:t>senzorji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493227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169E22-65C5-40D9-94D7-55DC1E2C8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296" y="233891"/>
            <a:ext cx="8437408" cy="59886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541EAC-EBE9-49F8-9E7E-26D7CB446A4D}"/>
              </a:ext>
            </a:extLst>
          </p:cNvPr>
          <p:cNvSpPr txBox="1"/>
          <p:nvPr/>
        </p:nvSpPr>
        <p:spPr>
          <a:xfrm>
            <a:off x="1183052" y="6222511"/>
            <a:ext cx="9825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Slika</a:t>
            </a:r>
            <a:r>
              <a:rPr lang="en-GB" dirty="0"/>
              <a:t> 2: Shema </a:t>
            </a:r>
            <a:r>
              <a:rPr lang="en-GB" dirty="0" err="1"/>
              <a:t>pametnega</a:t>
            </a:r>
            <a:r>
              <a:rPr lang="en-GB" dirty="0"/>
              <a:t> </a:t>
            </a:r>
            <a:r>
              <a:rPr lang="en-GB" dirty="0" err="1"/>
              <a:t>doma</a:t>
            </a:r>
            <a:r>
              <a:rPr lang="en-GB" dirty="0"/>
              <a:t>, </a:t>
            </a:r>
            <a:r>
              <a:rPr lang="en-GB" dirty="0" err="1"/>
              <a:t>Vir</a:t>
            </a:r>
            <a:r>
              <a:rPr lang="en-GB" dirty="0"/>
              <a:t>: </a:t>
            </a:r>
            <a:r>
              <a:rPr lang="de-DE" dirty="0" err="1">
                <a:hlinkClick r:id="rId3"/>
              </a:rPr>
              <a:t>Visioforce</a:t>
            </a:r>
            <a:r>
              <a:rPr lang="de-DE" dirty="0">
                <a:hlinkClick r:id="rId3"/>
              </a:rPr>
              <a:t> Automation Hong Kong - Smart Home, </a:t>
            </a:r>
            <a:r>
              <a:rPr lang="de-DE" dirty="0" err="1">
                <a:hlinkClick r:id="rId3"/>
              </a:rPr>
              <a:t>home</a:t>
            </a:r>
            <a:r>
              <a:rPr lang="de-DE" dirty="0">
                <a:hlinkClick r:id="rId3"/>
              </a:rPr>
              <a:t> </a:t>
            </a:r>
            <a:r>
              <a:rPr lang="de-DE" dirty="0" err="1">
                <a:hlinkClick r:id="rId3"/>
              </a:rPr>
              <a:t>automation</a:t>
            </a:r>
            <a:r>
              <a:rPr lang="de-DE" dirty="0"/>
              <a:t> 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756021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E2C0C-E6F4-4FBF-8DBD-2F32E80E1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Koristi</a:t>
            </a:r>
            <a:r>
              <a:rPr lang="en-GB" dirty="0"/>
              <a:t> </a:t>
            </a:r>
            <a:r>
              <a:rPr lang="en-GB" dirty="0" err="1"/>
              <a:t>pametnega</a:t>
            </a:r>
            <a:r>
              <a:rPr lang="en-GB" dirty="0"/>
              <a:t> </a:t>
            </a:r>
            <a:r>
              <a:rPr lang="en-GB" dirty="0" err="1"/>
              <a:t>doma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D297A-2959-4A4F-A867-D6E3BF15C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Protivlomna</a:t>
            </a:r>
            <a:r>
              <a:rPr lang="en-GB" dirty="0"/>
              <a:t> </a:t>
            </a:r>
            <a:r>
              <a:rPr lang="en-GB" dirty="0" err="1"/>
              <a:t>zaščita</a:t>
            </a:r>
            <a:endParaRPr lang="en-GB" dirty="0"/>
          </a:p>
          <a:p>
            <a:r>
              <a:rPr lang="en-GB" dirty="0" err="1"/>
              <a:t>Varnost</a:t>
            </a:r>
            <a:r>
              <a:rPr lang="en-GB" dirty="0"/>
              <a:t> </a:t>
            </a:r>
            <a:r>
              <a:rPr lang="en-GB" dirty="0" err="1"/>
              <a:t>prebivalcev</a:t>
            </a:r>
            <a:r>
              <a:rPr lang="en-GB" dirty="0"/>
              <a:t> </a:t>
            </a:r>
            <a:r>
              <a:rPr lang="en-GB" dirty="0" err="1"/>
              <a:t>objekta</a:t>
            </a:r>
            <a:endParaRPr lang="en-GB" dirty="0"/>
          </a:p>
          <a:p>
            <a:r>
              <a:rPr lang="en-GB" dirty="0" err="1"/>
              <a:t>Energetska</a:t>
            </a:r>
            <a:r>
              <a:rPr lang="en-GB" dirty="0"/>
              <a:t> </a:t>
            </a:r>
            <a:r>
              <a:rPr lang="en-GB" dirty="0" err="1"/>
              <a:t>učinkovitost</a:t>
            </a:r>
            <a:r>
              <a:rPr lang="en-GB" dirty="0"/>
              <a:t> (</a:t>
            </a:r>
            <a:r>
              <a:rPr lang="en-GB" dirty="0" err="1"/>
              <a:t>nadzor</a:t>
            </a:r>
            <a:r>
              <a:rPr lang="en-GB" dirty="0"/>
              <a:t> </a:t>
            </a:r>
            <a:r>
              <a:rPr lang="en-GB" dirty="0" err="1"/>
              <a:t>nad</a:t>
            </a:r>
            <a:r>
              <a:rPr lang="en-GB" dirty="0"/>
              <a:t> </a:t>
            </a:r>
            <a:r>
              <a:rPr lang="en-GB" dirty="0" err="1"/>
              <a:t>porabo</a:t>
            </a:r>
            <a:r>
              <a:rPr lang="en-GB" dirty="0"/>
              <a:t>)</a:t>
            </a:r>
          </a:p>
          <a:p>
            <a:r>
              <a:rPr lang="en-GB" dirty="0" err="1"/>
              <a:t>Udobje</a:t>
            </a:r>
            <a:endParaRPr lang="en-GB" dirty="0"/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553897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98FB1-8B3B-439B-BE57-F8DCBDD58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“</a:t>
            </a:r>
            <a:r>
              <a:rPr lang="en-GB" dirty="0" err="1"/>
              <a:t>izvedba</a:t>
            </a:r>
            <a:r>
              <a:rPr lang="en-GB" dirty="0"/>
              <a:t>” </a:t>
            </a:r>
            <a:r>
              <a:rPr lang="en-GB" dirty="0" err="1"/>
              <a:t>projekta</a:t>
            </a:r>
            <a:r>
              <a:rPr lang="en-GB" dirty="0"/>
              <a:t> </a:t>
            </a:r>
            <a:r>
              <a:rPr lang="en-GB" dirty="0" err="1"/>
              <a:t>pametni</a:t>
            </a:r>
            <a:r>
              <a:rPr lang="en-GB" dirty="0"/>
              <a:t> </a:t>
            </a:r>
            <a:r>
              <a:rPr lang="en-GB" dirty="0" err="1"/>
              <a:t>dom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7D45B-4551-4573-A440-982124491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Načrtovanje</a:t>
            </a:r>
            <a:endParaRPr lang="en-GB" dirty="0"/>
          </a:p>
          <a:p>
            <a:r>
              <a:rPr lang="en-GB" dirty="0" err="1"/>
              <a:t>Žični</a:t>
            </a:r>
            <a:endParaRPr lang="en-GB" dirty="0"/>
          </a:p>
          <a:p>
            <a:r>
              <a:rPr lang="en-GB" dirty="0" err="1"/>
              <a:t>Brezžični</a:t>
            </a:r>
            <a:r>
              <a:rPr lang="en-GB" dirty="0"/>
              <a:t>: </a:t>
            </a:r>
          </a:p>
          <a:p>
            <a:pPr lvl="1"/>
            <a:r>
              <a:rPr lang="en-GB" dirty="0" err="1"/>
              <a:t>Poceni</a:t>
            </a:r>
            <a:r>
              <a:rPr lang="en-GB" dirty="0"/>
              <a:t> in </a:t>
            </a:r>
            <a:r>
              <a:rPr lang="en-GB" dirty="0" err="1"/>
              <a:t>enostavne</a:t>
            </a:r>
            <a:r>
              <a:rPr lang="en-GB" dirty="0"/>
              <a:t> </a:t>
            </a:r>
            <a:r>
              <a:rPr lang="en-GB" dirty="0" err="1"/>
              <a:t>rešitve</a:t>
            </a:r>
            <a:endParaRPr lang="en-GB" dirty="0"/>
          </a:p>
          <a:p>
            <a:pPr lvl="1"/>
            <a:r>
              <a:rPr lang="en-GB" dirty="0" err="1"/>
              <a:t>Rešitve</a:t>
            </a:r>
            <a:r>
              <a:rPr lang="en-GB" dirty="0"/>
              <a:t> </a:t>
            </a:r>
            <a:r>
              <a:rPr lang="en-GB" dirty="0" err="1"/>
              <a:t>srednjega</a:t>
            </a:r>
            <a:r>
              <a:rPr lang="en-GB" dirty="0"/>
              <a:t> </a:t>
            </a:r>
            <a:r>
              <a:rPr lang="en-GB" dirty="0" err="1"/>
              <a:t>cenovnega</a:t>
            </a:r>
            <a:r>
              <a:rPr lang="en-GB" dirty="0"/>
              <a:t> </a:t>
            </a:r>
            <a:r>
              <a:rPr lang="en-GB" dirty="0" err="1"/>
              <a:t>razreda</a:t>
            </a:r>
            <a:endParaRPr lang="en-GB" dirty="0"/>
          </a:p>
          <a:p>
            <a:pPr lvl="1"/>
            <a:r>
              <a:rPr lang="en-GB" dirty="0" err="1"/>
              <a:t>Rešitve</a:t>
            </a:r>
            <a:r>
              <a:rPr lang="en-GB" dirty="0"/>
              <a:t> </a:t>
            </a:r>
            <a:r>
              <a:rPr lang="en-GB" dirty="0" err="1"/>
              <a:t>višjega</a:t>
            </a:r>
            <a:r>
              <a:rPr lang="en-GB" dirty="0"/>
              <a:t> </a:t>
            </a:r>
            <a:r>
              <a:rPr lang="en-GB" dirty="0" err="1"/>
              <a:t>cenovnega</a:t>
            </a:r>
            <a:r>
              <a:rPr lang="en-GB" dirty="0"/>
              <a:t> </a:t>
            </a:r>
            <a:r>
              <a:rPr lang="en-GB" dirty="0" err="1"/>
              <a:t>razreda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586282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CA591-18CA-4709-B678-4A18D7A69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BLAUBERg</a:t>
            </a:r>
            <a:r>
              <a:rPr lang="en-GB" dirty="0"/>
              <a:t> </a:t>
            </a:r>
            <a:r>
              <a:rPr lang="en-GB" dirty="0" err="1"/>
              <a:t>vento</a:t>
            </a:r>
            <a:r>
              <a:rPr lang="en-GB" dirty="0"/>
              <a:t> expert a50-1 s10 w v.2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34E7F-9D02-46E7-BEF1-06E08DE97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err="1"/>
              <a:t>Rekuperacijsko</a:t>
            </a:r>
            <a:r>
              <a:rPr lang="en-GB" dirty="0"/>
              <a:t> </a:t>
            </a:r>
            <a:r>
              <a:rPr lang="en-GB" dirty="0" err="1"/>
              <a:t>prezračevanje</a:t>
            </a:r>
            <a:r>
              <a:rPr lang="en-GB" dirty="0"/>
              <a:t> </a:t>
            </a:r>
          </a:p>
          <a:p>
            <a:r>
              <a:rPr lang="en-GB" dirty="0" err="1"/>
              <a:t>Enoprostorska</a:t>
            </a:r>
            <a:r>
              <a:rPr lang="en-GB" dirty="0"/>
              <a:t> </a:t>
            </a:r>
            <a:r>
              <a:rPr lang="en-GB" dirty="0" err="1"/>
              <a:t>rešitev</a:t>
            </a:r>
            <a:endParaRPr lang="en-GB" dirty="0"/>
          </a:p>
          <a:p>
            <a:r>
              <a:rPr lang="en-GB" dirty="0" err="1"/>
              <a:t>Zadrži</a:t>
            </a:r>
            <a:r>
              <a:rPr lang="en-GB" dirty="0"/>
              <a:t> 93% </a:t>
            </a:r>
            <a:r>
              <a:rPr lang="en-GB" dirty="0" err="1"/>
              <a:t>energije</a:t>
            </a:r>
            <a:r>
              <a:rPr lang="en-GB" dirty="0"/>
              <a:t> v </a:t>
            </a:r>
            <a:r>
              <a:rPr lang="en-GB" dirty="0" err="1"/>
              <a:t>prostoru</a:t>
            </a:r>
            <a:r>
              <a:rPr lang="en-GB" dirty="0"/>
              <a:t>, glasnost </a:t>
            </a:r>
            <a:r>
              <a:rPr lang="en-GB" dirty="0" err="1"/>
              <a:t>okoli</a:t>
            </a:r>
            <a:r>
              <a:rPr lang="en-GB" dirty="0"/>
              <a:t> 15 dB</a:t>
            </a:r>
          </a:p>
          <a:p>
            <a:r>
              <a:rPr lang="en-GB" dirty="0" err="1"/>
              <a:t>Samostojno</a:t>
            </a:r>
            <a:r>
              <a:rPr lang="en-GB" dirty="0"/>
              <a:t> </a:t>
            </a:r>
            <a:r>
              <a:rPr lang="en-GB" dirty="0" err="1"/>
              <a:t>ali</a:t>
            </a:r>
            <a:r>
              <a:rPr lang="en-GB" dirty="0"/>
              <a:t> v </a:t>
            </a:r>
            <a:r>
              <a:rPr lang="en-GB" dirty="0" err="1"/>
              <a:t>kombinaciji</a:t>
            </a:r>
            <a:r>
              <a:rPr lang="en-GB" dirty="0"/>
              <a:t> z </a:t>
            </a:r>
            <a:r>
              <a:rPr lang="en-GB" dirty="0" err="1"/>
              <a:t>več</a:t>
            </a:r>
            <a:r>
              <a:rPr lang="en-GB" dirty="0"/>
              <a:t> </a:t>
            </a:r>
            <a:r>
              <a:rPr lang="en-GB" dirty="0" err="1"/>
              <a:t>enotami</a:t>
            </a: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5A556B-7C3D-4AD7-8C12-A44894D37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650" y="1497917"/>
            <a:ext cx="3027145" cy="30271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E3ECDA-FF40-41FD-B881-A469AD97EE4A}"/>
              </a:ext>
            </a:extLst>
          </p:cNvPr>
          <p:cNvSpPr txBox="1"/>
          <p:nvPr/>
        </p:nvSpPr>
        <p:spPr>
          <a:xfrm>
            <a:off x="8172650" y="4621419"/>
            <a:ext cx="32539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Slika</a:t>
            </a:r>
            <a:r>
              <a:rPr lang="en-GB" dirty="0"/>
              <a:t> 3: </a:t>
            </a:r>
            <a:r>
              <a:rPr lang="en-GB" dirty="0" err="1"/>
              <a:t>enota</a:t>
            </a:r>
            <a:r>
              <a:rPr lang="en-GB" dirty="0"/>
              <a:t> </a:t>
            </a:r>
            <a:r>
              <a:rPr lang="en-GB" dirty="0" err="1"/>
              <a:t>Blauberg</a:t>
            </a:r>
            <a:r>
              <a:rPr lang="en-GB" dirty="0"/>
              <a:t> VENTO,</a:t>
            </a:r>
            <a:br>
              <a:rPr lang="en-GB" dirty="0"/>
            </a:br>
            <a:r>
              <a:rPr lang="en-GB" dirty="0" err="1"/>
              <a:t>Vir</a:t>
            </a:r>
            <a:r>
              <a:rPr lang="en-GB" dirty="0"/>
              <a:t>: </a:t>
            </a:r>
            <a:r>
              <a:rPr lang="de-DE" dirty="0">
                <a:hlinkClick r:id="rId3"/>
              </a:rPr>
              <a:t>Single-</a:t>
            </a:r>
            <a:r>
              <a:rPr lang="de-DE" dirty="0" err="1">
                <a:hlinkClick r:id="rId3"/>
              </a:rPr>
              <a:t>room</a:t>
            </a:r>
            <a:r>
              <a:rPr lang="de-DE" dirty="0">
                <a:hlinkClick r:id="rId3"/>
              </a:rPr>
              <a:t> reversible </a:t>
            </a:r>
            <a:r>
              <a:rPr lang="de-DE" dirty="0" err="1">
                <a:hlinkClick r:id="rId3"/>
              </a:rPr>
              <a:t>unit</a:t>
            </a:r>
            <a:r>
              <a:rPr lang="de-DE" dirty="0">
                <a:hlinkClick r:id="rId3"/>
              </a:rPr>
              <a:t> Vento Expert A50-1 S10 W V.2 | BLAUBERG (blaubergventilatoren.de)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964231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0B248-4FAE-4A0B-88CD-4FB00DF4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Krmiljenje</a:t>
            </a:r>
            <a:r>
              <a:rPr lang="en-GB" dirty="0"/>
              <a:t> </a:t>
            </a:r>
            <a:r>
              <a:rPr lang="en-GB" dirty="0" err="1"/>
              <a:t>rekuperacijske</a:t>
            </a:r>
            <a:r>
              <a:rPr lang="en-GB" dirty="0"/>
              <a:t> </a:t>
            </a:r>
            <a:r>
              <a:rPr lang="en-GB" dirty="0" err="1"/>
              <a:t>enote</a:t>
            </a:r>
            <a:r>
              <a:rPr lang="en-GB" dirty="0"/>
              <a:t> </a:t>
            </a:r>
            <a:r>
              <a:rPr lang="en-GB" dirty="0" err="1"/>
              <a:t>vento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C2C8B-67D3-4B32-A079-FAC8CA09D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708551"/>
          </a:xfrm>
        </p:spPr>
        <p:txBody>
          <a:bodyPr/>
          <a:lstStyle/>
          <a:p>
            <a:r>
              <a:rPr lang="en-GB" dirty="0"/>
              <a:t>1.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napravi</a:t>
            </a:r>
            <a:r>
              <a:rPr lang="en-GB" dirty="0"/>
              <a:t> </a:t>
            </a:r>
            <a:r>
              <a:rPr lang="en-GB" dirty="0" err="1"/>
              <a:t>sami</a:t>
            </a:r>
            <a:endParaRPr lang="en-GB" dirty="0"/>
          </a:p>
          <a:p>
            <a:r>
              <a:rPr lang="en-GB" dirty="0"/>
              <a:t>2. s </a:t>
            </a:r>
            <a:r>
              <a:rPr lang="en-GB" dirty="0" err="1"/>
              <a:t>priloženim</a:t>
            </a:r>
            <a:r>
              <a:rPr lang="en-GB" dirty="0"/>
              <a:t> IR </a:t>
            </a:r>
            <a:r>
              <a:rPr lang="en-GB" dirty="0" err="1"/>
              <a:t>daljinskim</a:t>
            </a:r>
            <a:r>
              <a:rPr lang="en-GB" dirty="0"/>
              <a:t> </a:t>
            </a:r>
            <a:r>
              <a:rPr lang="en-GB" dirty="0" err="1"/>
              <a:t>upravljalnikom</a:t>
            </a:r>
            <a:endParaRPr lang="en-GB" dirty="0"/>
          </a:p>
          <a:p>
            <a:r>
              <a:rPr lang="en-GB" dirty="0"/>
              <a:t>3. </a:t>
            </a:r>
            <a:r>
              <a:rPr lang="en-GB" dirty="0" err="1"/>
              <a:t>preko</a:t>
            </a:r>
            <a:r>
              <a:rPr lang="en-GB" dirty="0"/>
              <a:t> </a:t>
            </a:r>
            <a:r>
              <a:rPr lang="en-GB" dirty="0" err="1"/>
              <a:t>omrežja</a:t>
            </a:r>
            <a:r>
              <a:rPr lang="en-GB" dirty="0"/>
              <a:t> Wi-Fi (“master-slave”)</a:t>
            </a:r>
          </a:p>
          <a:p>
            <a:r>
              <a:rPr lang="en-GB" dirty="0"/>
              <a:t>5. v </a:t>
            </a:r>
            <a:r>
              <a:rPr lang="en-GB" dirty="0" err="1"/>
              <a:t>aplikaciji</a:t>
            </a:r>
            <a:r>
              <a:rPr lang="en-GB" dirty="0"/>
              <a:t> </a:t>
            </a:r>
            <a:r>
              <a:rPr lang="en-GB" dirty="0" err="1"/>
              <a:t>Blauberg</a:t>
            </a:r>
            <a:r>
              <a:rPr lang="en-GB" dirty="0"/>
              <a:t> Vento V.2: </a:t>
            </a:r>
          </a:p>
          <a:p>
            <a:pPr lvl="1"/>
            <a:r>
              <a:rPr lang="en-GB" dirty="0"/>
              <a:t>“at home” </a:t>
            </a:r>
            <a:r>
              <a:rPr lang="en-GB" dirty="0" err="1"/>
              <a:t>način</a:t>
            </a:r>
            <a:endParaRPr lang="en-GB" dirty="0"/>
          </a:p>
          <a:p>
            <a:pPr lvl="1"/>
            <a:r>
              <a:rPr lang="en-GB" dirty="0"/>
              <a:t>“cloud” </a:t>
            </a:r>
            <a:r>
              <a:rPr lang="en-GB" dirty="0" err="1"/>
              <a:t>način</a:t>
            </a:r>
            <a:endParaRPr lang="en-GB" dirty="0"/>
          </a:p>
          <a:p>
            <a:pPr lvl="1"/>
            <a:r>
              <a:rPr lang="en-GB" dirty="0"/>
              <a:t>Wi-fi </a:t>
            </a:r>
            <a:r>
              <a:rPr lang="en-GB" dirty="0" err="1"/>
              <a:t>način</a:t>
            </a:r>
            <a:r>
              <a:rPr lang="en-GB" dirty="0"/>
              <a:t> 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3211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EDD84-9EBF-402F-B63F-6054A3FBE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Praktični</a:t>
            </a:r>
            <a:r>
              <a:rPr lang="en-GB" dirty="0"/>
              <a:t> del – amazon </a:t>
            </a:r>
            <a:r>
              <a:rPr lang="en-GB" dirty="0" err="1"/>
              <a:t>alexa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4D334-8EBE-4F4C-A09D-7868410C9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Odlična</a:t>
            </a:r>
            <a:r>
              <a:rPr lang="en-GB" dirty="0"/>
              <a:t> </a:t>
            </a:r>
            <a:r>
              <a:rPr lang="en-GB" dirty="0" err="1"/>
              <a:t>osnova</a:t>
            </a:r>
            <a:endParaRPr lang="en-GB" dirty="0"/>
          </a:p>
          <a:p>
            <a:r>
              <a:rPr lang="en-GB" dirty="0" err="1"/>
              <a:t>Največ</a:t>
            </a:r>
            <a:r>
              <a:rPr lang="en-GB" dirty="0"/>
              <a:t> </a:t>
            </a:r>
            <a:r>
              <a:rPr lang="en-GB" dirty="0" err="1"/>
              <a:t>kompatibilnih</a:t>
            </a:r>
            <a:r>
              <a:rPr lang="en-GB" dirty="0"/>
              <a:t> </a:t>
            </a:r>
            <a:r>
              <a:rPr lang="en-GB" dirty="0" err="1"/>
              <a:t>naprav</a:t>
            </a:r>
            <a:endParaRPr lang="en-GB" dirty="0"/>
          </a:p>
          <a:p>
            <a:r>
              <a:rPr lang="en-GB" dirty="0" err="1"/>
              <a:t>Ugodna</a:t>
            </a:r>
            <a:r>
              <a:rPr lang="en-GB" dirty="0"/>
              <a:t> </a:t>
            </a:r>
            <a:r>
              <a:rPr lang="en-GB" dirty="0" err="1"/>
              <a:t>cena</a:t>
            </a:r>
            <a:endParaRPr lang="en-GB" dirty="0"/>
          </a:p>
          <a:p>
            <a:r>
              <a:rPr lang="en-GB" dirty="0"/>
              <a:t>KAJ POTREBUJEMO?</a:t>
            </a: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083D4D-CFC6-49F5-A0A7-042EE4B6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796" y="2097088"/>
            <a:ext cx="3433847" cy="31679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6D0D42-B99E-4742-8FDF-6F5B24A08836}"/>
              </a:ext>
            </a:extLst>
          </p:cNvPr>
          <p:cNvSpPr txBox="1"/>
          <p:nvPr/>
        </p:nvSpPr>
        <p:spPr>
          <a:xfrm>
            <a:off x="6363918" y="5265019"/>
            <a:ext cx="4066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Slika</a:t>
            </a:r>
            <a:r>
              <a:rPr lang="en-GB" dirty="0"/>
              <a:t> 4: </a:t>
            </a:r>
            <a:r>
              <a:rPr lang="en-GB" dirty="0" err="1"/>
              <a:t>pametni</a:t>
            </a:r>
            <a:r>
              <a:rPr lang="en-GB" dirty="0"/>
              <a:t> </a:t>
            </a:r>
            <a:r>
              <a:rPr lang="en-GB" dirty="0" err="1"/>
              <a:t>zvočnik</a:t>
            </a:r>
            <a:r>
              <a:rPr lang="en-GB" dirty="0"/>
              <a:t> Amazon Echo Dot, </a:t>
            </a:r>
            <a:br>
              <a:rPr lang="en-GB" dirty="0"/>
            </a:br>
            <a:r>
              <a:rPr lang="en-GB" dirty="0" err="1"/>
              <a:t>Vir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Echo Dot (4th generation) | Smart speaker with Alexa | Glacier White : Amazon.de: Amazon Devices &amp; Accessories</a:t>
            </a:r>
            <a:r>
              <a:rPr lang="en-GB" dirty="0"/>
              <a:t> 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4339741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84</TotalTime>
  <Words>1177</Words>
  <Application>Microsoft Office PowerPoint</Application>
  <PresentationFormat>Widescreen</PresentationFormat>
  <Paragraphs>89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Tw Cen MT</vt:lpstr>
      <vt:lpstr>Circuit</vt:lpstr>
      <vt:lpstr>KRMILJENJE, REGULACIJA, NADZOR PROCESOV  Povezava naprave v pametni dom</vt:lpstr>
      <vt:lpstr>Kaj je pametni dom?</vt:lpstr>
      <vt:lpstr>Katere naprave lahko povežemo v pametni dom?</vt:lpstr>
      <vt:lpstr>PowerPoint Presentation</vt:lpstr>
      <vt:lpstr>Koristi pametnega doma</vt:lpstr>
      <vt:lpstr>“izvedba” projekta pametni dom</vt:lpstr>
      <vt:lpstr>BLAUBERg vento expert a50-1 s10 w v.2</vt:lpstr>
      <vt:lpstr>Krmiljenje rekuperacijske enote vento</vt:lpstr>
      <vt:lpstr>Praktični del – amazon alexa</vt:lpstr>
      <vt:lpstr>PRAktični del - Problem</vt:lpstr>
      <vt:lpstr>Praktični del - rešitev</vt:lpstr>
      <vt:lpstr>Praktični del – sinhronizacija Ir daljinskega upravljalnka z IR vmesnikom</vt:lpstr>
      <vt:lpstr>PRAktični del – povezava med okolji smart life in amazon alexa</vt:lpstr>
      <vt:lpstr>PRAKTIČNI DEL – avtomatizacija procesov</vt:lpstr>
      <vt:lpstr>Praktični del – primer 1 – “živa hiša”</vt:lpstr>
      <vt:lpstr>Praktični del – primer 1 – “poletno hlajenje”</vt:lpstr>
      <vt:lpstr>Viri in literature</vt:lpstr>
      <vt:lpstr>Viri in literatura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KRMILJENJE, REGULACIJA, NADZOR PROCESOV  Povezava naprave v pametni dom</dc:title>
  <dc:creator>Andraž Svete</dc:creator>
  <cp:lastModifiedBy>Andraž Svete</cp:lastModifiedBy>
  <cp:revision>7</cp:revision>
  <dcterms:created xsi:type="dcterms:W3CDTF">2022-04-24T09:13:10Z</dcterms:created>
  <dcterms:modified xsi:type="dcterms:W3CDTF">2022-04-24T10:37:47Z</dcterms:modified>
</cp:coreProperties>
</file>

<file path=docProps/thumbnail.jpeg>
</file>